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56" r:id="rId3"/>
    <p:sldId id="258" r:id="rId4"/>
    <p:sldId id="257" r:id="rId5"/>
    <p:sldId id="259" r:id="rId6"/>
    <p:sldId id="264" r:id="rId7"/>
    <p:sldId id="268" r:id="rId8"/>
    <p:sldId id="269" r:id="rId9"/>
    <p:sldId id="270" r:id="rId10"/>
    <p:sldId id="260" r:id="rId11"/>
    <p:sldId id="27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4.png"/><Relationship Id="rId10" Type="http://schemas.openxmlformats.org/officeDocument/2006/relationships/image" Target="../media/image21.png"/><Relationship Id="rId4" Type="http://schemas.openxmlformats.org/officeDocument/2006/relationships/image" Target="../media/image3.jpe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53" y="0"/>
            <a:ext cx="57242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усские народные сказки - Снегурушка и лис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0313.27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7586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39623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La\Desktop\__26_20131012_20569441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LLa\Desktop\0_9e3a9_312020d1_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959216"/>
            <a:ext cx="403244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ALLa\Desktop\4840_html_43230f8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97" y="3011620"/>
            <a:ext cx="133771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усские народные сказки - Снегурушка и лис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283.5456" end="36641.493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7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427 0.00232 C -0.23524 0.00185 -0.22726 0.00162 -0.21858 0.0007 C -0.21528 0.00023 -0.20885 -0.00046 -0.20885 -0.00023 C -0.20278 -0.00023 -0.1967 -0.00023 -0.19063 -2.96296E-6 C -0.18646 0.00023 -0.18316 0.00185 -0.17986 0.00301 C -0.17344 0.00463 -0.16632 0.00602 -0.15955 0.00764 C -0.15 0.00996 -0.14028 0.01088 -0.13108 0.0125 C -0.12049 0.01435 -0.11181 0.01829 -0.10087 0.01968 C -0.09757 0.02107 -0.09549 0.02153 -0.09097 0.02176 C -0.07222 0.02639 -0.04271 0.02431 -0.02483 0.02477 C -0.00174 0.02408 0.02118 0.02223 0.04444 0.02153 C 0.05556 0.02037 0.06736 0.01991 0.07812 0.01852 C 0.0842 0.01713 0.0908 0.01644 0.09705 0.01574 C 0.09983 0.01551 0.10191 0.01435 0.10451 0.01389 C 0.1059 0.01297 0.11059 0.01065 0.11215 0.00996 C 0.11545 0.00857 0.11962 0.00857 0.12292 0.00718 C 0.12326 0.00648 0.12413 0.00625 0.12431 0.00556 C 0.125 0.00417 0.12431 0.00255 0.12517 0.00116 C 0.12552 0.0007 0.13177 -0.00069 0.13351 -0.00115 C 0.14253 -0.00277 0.15399 -0.00277 0.16319 -0.00324 C 0.16875 -0.0044 0.17413 -0.00555 0.17969 -0.00625 C 0.18177 -0.01041 0.19566 -0.01389 0.20191 -0.01458 C 0.20295 -0.01504 0.20469 -0.01551 0.20469 -0.01527 " pathEditMode="relative" rAng="0" ptsTypes="ff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548 0.00162 C -0.22934 0.00023 -0.21614 0.00162 -0.20035 0.0044 C -0.18854 0.01065 -0.17031 0.00857 -0.16094 0.00857 C -0.14184 0.01343 -0.12066 0.01065 -0.10173 0.00996 C -0.08993 0.00579 -0.07847 0.00857 -0.06684 0.00579 C -0.06128 0.00648 -0.05555 0.00718 -0.05035 0.00996 C -0.04236 0.01412 -0.03316 0.02037 -0.02465 0.02176 C -0.01666 0.02176 -0.00903 0.02246 -0.00156 0.02408 C 0.01233 0.02176 0.0257 0.02176 0.03906 0.02037 C 0.04393 0.01968 0.04948 0.01482 0.05434 0.01343 C 0.06441 0.00857 0.0724 0.00926 0.08403 0.00857 C 0.09809 0.00509 0.11042 0.00023 0.12344 -0.00741 C 0.12622 -0.00741 0.15851 -0.00741 0.1757 -0.00741 " pathEditMode="relative" rAng="0" ptsTypes="ffffffffffff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59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10700"/>
                                  </p:stCondLst>
                                  <p:childTnLst>
                                    <p:cmd type="call" cmd="play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La\Desktop\__26_20131012_20569441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LLa\Desktop\0_87ae9_142253ed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619" y="1561293"/>
            <a:ext cx="1279298" cy="226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LLa\Desktop\0_9e3a9_312020d1_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69" y="2567000"/>
            <a:ext cx="3652563" cy="36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LLa\Desktop\1558285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844" y="1321112"/>
            <a:ext cx="1626015" cy="27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ALLa\Desktop\0_7d29e_b9500cc1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716" y="4213465"/>
            <a:ext cx="610580" cy="58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LLa\Desktop\egg-245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624" y="4646704"/>
            <a:ext cx="320095" cy="27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LLa\Desktop\egg-24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719" y="4672523"/>
            <a:ext cx="296554" cy="25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ALLa\Desktop\0_6d222_d6c03172_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933" y="4436008"/>
            <a:ext cx="846688" cy="9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LLa\Desktop\4840_html_43230f8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5619"/>
            <a:ext cx="1368152" cy="228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усские народные сказки - Снегурушка и лис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604.28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5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1.48148E-6 C 0.0014 0.00046 0.00313 0.00023 0.00417 0.00139 C 0.00747 0.00509 0.01042 0.01342 0.01303 0.01875 C 0.01546 0.03079 0.01424 0.02592 0.01615 0.03333 C 0.01824 0.05579 0.02362 0.07754 0.04115 0.08541 C 0.0514 0.09514 0.06581 0.09722 0.07813 0.1 C 0.08508 0.10393 0.08907 0.1044 0.09706 0.10532 C 0.10869 0.10949 0.12015 0.10694 0.13212 0.10532 C 0.13508 0.10393 0.13837 0.10324 0.14115 0.10139 C 0.14324 0.1 0.14706 0.09606 0.14706 0.09606 C 0.14775 0.09467 0.14827 0.09329 0.14914 0.09213 C 0.15035 0.09028 0.15209 0.08889 0.15313 0.0868 C 0.154 0.08518 0.15435 0.08055 0.15504 0.0787 C 0.1566 0.0743 0.15903 0.06967 0.16112 0.06551 C 0.16459 0.05162 0.16858 0.03657 0.17414 0.02407 C 0.17518 0.02176 0.17605 0.01944 0.17709 0.01736 C 0.17865 0.01412 0.18212 0.0081 0.18212 0.0081 C 0.18317 0.00231 0.18542 -0.00116 0.18716 -0.00648 C 0.18994 -0.01482 0.19098 -0.02384 0.1941 -0.03195 C 0.19653 -0.04769 0.19532 -0.04005 0.1981 -0.05463 C 0.19844 -0.05648 0.19914 -0.05996 0.19914 -0.05996 C 0.19983 -0.06759 0.19983 -0.07246 0.20313 -0.07847 C 0.20886 -0.10718 0.23126 -0.11528 0.25105 -0.11713 C 0.25817 -0.11852 0.26511 -0.11968 0.27206 -0.12246 C 0.27761 -0.12778 0.27952 -0.12662 0.28716 -0.12662 " pathEditMode="relative" ptsTypes="ffffffffffffffffffffffff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LLa\Desktop\__26_20131012_20569441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La\Desktop\0_87ae9_142253ed_ori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619" y="1561293"/>
            <a:ext cx="1279298" cy="226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LLa\Desktop\155828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40768"/>
            <a:ext cx="1397106" cy="236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LLa\Desktop\4840_html_43230f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96952"/>
            <a:ext cx="1498613" cy="25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усские народные сказки - Снегурушка и лис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7.8632" end="263536.80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3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La\Desktop\55aa4a1a05b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ALLa\Desktop\4840_html_43230f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276" y="3429000"/>
            <a:ext cx="133771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LLa\Desktop\174460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76410" y="2996953"/>
            <a:ext cx="722063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усские народные сказки - Снегурушка и лис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13.616" end="243102.13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8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542 -0.0537 C 0.1875 -0.06226 0.19219 -0.06875 0.1941 -0.07754 C 0.19306 -0.08819 0.19219 -0.09629 0.18282 -0.09976 C 0.17622 -0.10509 0.17049 -0.11134 0.16771 -0.1206 C 0.17136 -0.1331 0.21111 -0.13495 0.21563 -0.13541 C 0.21927 -0.13611 0.22691 -0.1368 0.22691 -0.13657 C 0.23247 -0.13865 0.23768 -0.14097 0.24306 -0.14259 C 0.24688 -0.14583 0.2507 -0.14745 0.25452 -0.15023 C 0.25695 -0.15463 0.26059 -0.15833 0.26216 -0.16365 C 0.26372 -0.16875 0.26459 -0.17268 0.26719 -0.17685 C 0.26858 -0.1824 0.26945 -0.18773 0.27084 -0.19328 C 0.27032 -0.20995 0.27275 -0.2243 0.26459 -0.23773 C 0.26268 -0.24513 0.25886 -0.24976 0.25348 -0.25393 C 0.24861 -0.26273 0.23681 -0.27037 0.22795 -0.27338 C 0.22188 -0.27824 0.2158 -0.28171 0.2092 -0.28518 C 0.20677 -0.28634 0.20382 -0.28634 0.20157 -0.28819 C 0.19809 -0.29074 0.19045 -0.29421 0.19045 -0.29398 C 0.18611 -0.29884 0.18073 -0.30277 0.17518 -0.30439 C 0.14775 -0.32708 0.09288 -0.32037 0.06806 -0.32106 C 0.05938 -0.32222 0.05122 -0.32546 0.04288 -0.32824 C 0.03143 -0.33726 0.0158 -0.34976 0.00139 -0.35069 C -0.01406 -0.35138 -0.02986 -0.35162 -0.04548 -0.35208 C -0.05156 -0.3537 -0.05694 -0.35555 -0.06284 -0.3581 C -0.0658 -0.35926 -0.07048 -0.36388 -0.07048 -0.36365 " pathEditMode="relative" rAng="0" ptsTypes="fffffffffffffffffffffffA">
                                      <p:cBhvr>
                                        <p:cTn id="1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8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18 0.00116 C 0.08056 0.00625 0.08577 0.00671 0.09219 0.00787 C 0.11528 0.00671 0.13803 0.00394 0.16112 0.00255 C 0.16928 0.00116 0.17952 -0.00139 0.18716 -0.00671 C 0.19375 -0.01134 0.18646 -0.0081 0.19323 -0.01065 C 0.19393 -0.01204 0.19428 -0.01366 0.19514 -0.01481 C 0.19601 -0.01597 0.1974 -0.01597 0.19809 -0.01736 C 0.19931 -0.01967 0.19948 -0.02268 0.20018 -0.02546 C 0.20053 -0.02685 0.20122 -0.0294 0.20122 -0.0294 C 0.20053 -0.03935 0.19914 -0.05532 0.19219 -0.06134 C 0.19028 -0.06875 0.18542 -0.07569 0.18108 -0.08148 C 0.17987 -0.0868 0.17691 -0.08842 0.17518 -0.09329 C 0.17309 -0.09884 0.17171 -0.1044 0.1691 -0.10949 C 0.16806 -0.11389 0.16702 -0.11829 0.16615 -0.12268 C 0.1665 -0.12754 0.16563 -0.1331 0.16719 -0.1375 C 0.16823 -0.14028 0.17084 -0.1419 0.17309 -0.14282 C 0.17553 -0.14375 0.18021 -0.14537 0.18021 -0.14537 C 0.18872 -0.15347 0.20087 -0.15139 0.21112 -0.15347 C 0.2158 -0.1544 0.22518 -0.15602 0.22518 -0.15602 C 0.23681 -0.16157 0.25313 -0.1618 0.26511 -0.16273 C 0.27778 -0.16366 0.30313 -0.16551 0.30313 -0.16551 C 0.30851 -0.16759 0.30539 -0.16551 0.31007 -0.17477 C 0.31077 -0.17616 0.31216 -0.1787 0.31216 -0.1787 C 0.31459 -0.19097 0.31268 -0.20926 0.30816 -0.22129 C 0.30539 -0.2287 0.30122 -0.23379 0.29914 -0.24143 C 0.30209 -0.24398 0.30452 -0.24884 0.30816 -0.2493 C 0.32257 -0.25162 0.33698 -0.25139 0.35122 -0.25463 C 0.3599 -0.25879 0.36754 -0.26366 0.37518 -0.27083 C 0.37726 -0.27847 0.37483 -0.27106 0.37917 -0.2787 C 0.38282 -0.28518 0.3849 -0.29305 0.38907 -0.29884 C 0.39219 -0.31042 0.39549 -0.32153 0.39809 -0.33333 C 0.39809 -0.33495 0.39809 -0.35162 0.39618 -0.35741 C 0.39289 -0.36713 0.38698 -0.37245 0.38108 -0.3787 C 0.3724 -0.38796 0.36303 -0.39583 0.35209 -0.4 C 0.34914 -0.40278 0.34671 -0.40393 0.34323 -0.40532 C 0.33646 -0.41134 0.32709 -0.41273 0.3191 -0.41597 C 0.31042 -0.41944 0.30191 -0.42292 0.29323 -0.42662 C 0.29011 -0.42801 0.28473 -0.43171 0.28108 -0.43217 C 0.27049 -0.43379 0.2757 -0.43287 0.26511 -0.43472 C 0.25226 -0.43379 0.24931 -0.43495 0.24011 -0.43079 C 0.23334 -0.42454 0.23646 -0.42639 0.23108 -0.42407 C 0.22657 -0.41967 0.22275 -0.41481 0.21823 -0.41065 C 0.2158 -0.40602 0.21355 -0.40301 0.21007 -0.4 C 0.20799 -0.3956 0.20938 -0.39606 0.20712 -0.39606 " pathEditMode="relative" ptsTypes="fffffffffffffffffffffffffffffffffffffffffff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La\Desktop\1442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ALLa\Desktop\4840_html_43230f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80928"/>
            <a:ext cx="1498613" cy="25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усские народные сказки - Снегурушка и лис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143.6448" end="233941.768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95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C -0.00798 0.0007 -0.01562 0.00255 -0.02361 0.00347 C -0.03021 0.00301 -0.0368 0.00324 -0.04323 0.00255 C -0.04601 0.00208 -0.04948 -0.00092 -0.05226 -0.00162 C -0.06389 -0.00486 -0.07465 -0.00741 -0.0868 -0.00833 C -0.08923 -0.00903 -0.09201 -0.00926 -0.09462 -0.00995 C -0.09566 -0.01018 -0.09653 -0.01111 -0.09757 -0.01157 C -0.09844 -0.01204 -0.09948 -0.01227 -0.10052 -0.0125 C -0.10278 -0.01389 -0.10503 -0.01528 -0.10746 -0.01667 C -0.10937 -0.01782 -0.11319 -0.01991 -0.11319 -0.01967 C -0.11476 -0.02384 -0.11927 -0.02592 -0.12222 -0.02917 C -0.12621 -0.03403 -0.12708 -0.04028 -0.13107 -0.04514 C -0.13368 -0.05347 -0.13281 -0.04954 -0.13403 -0.05671 C -0.13368 -0.06157 -0.13385 -0.06643 -0.13316 -0.07106 C -0.13246 -0.07592 -0.12882 -0.08171 -0.12604 -0.08611 C -0.12274 -0.09167 -0.11979 -0.09907 -0.11823 -0.10532 C -0.11788 -0.10833 -0.11753 -0.11157 -0.11719 -0.11458 C -0.11632 -0.12129 -0.11371 -0.13819 -0.10434 -0.14028 C -0.10364 -0.1412 -0.1033 -0.14236 -0.10243 -0.14305 C -0.10156 -0.14375 -0.09965 -0.14352 -0.09965 -0.14467 C -0.09965 -0.1456 -0.10121 -0.14629 -0.10243 -0.14629 C -0.10798 -0.14699 -0.11354 -0.14699 -0.11927 -0.14722 C -0.14271 -0.15 -0.16337 -0.14838 -0.18819 -0.14792 C -0.21337 -0.1493 -0.23715 -0.15555 -0.26215 -0.15787 C -0.26701 -0.15903 -0.27187 -0.16018 -0.27673 -0.16134 C -0.28003 -0.16319 -0.28264 -0.16435 -0.28576 -0.16643 C -0.28767 -0.16759 -0.29167 -0.16967 -0.29167 -0.16944 C -0.29479 -0.17384 -0.29774 -0.17778 -0.29948 -0.18217 C -0.29948 -0.18403 -0.29948 -0.19514 -0.2967 -0.19907 C -0.29427 -0.20208 -0.2934 -0.20092 -0.29062 -0.20301 C -0.28576 -0.20694 -0.2816 -0.21088 -0.27604 -0.21389 C -0.27292 -0.21782 -0.26406 -0.22292 -0.2592 -0.22569 C -0.2566 -0.2287 -0.25278 -0.23194 -0.2493 -0.23426 C -0.24861 -0.23495 -0.24809 -0.23588 -0.24739 -0.23657 C -0.24653 -0.2375 -0.24514 -0.23819 -0.24427 -0.23912 C -0.24375 -0.23981 -0.24392 -0.24074 -0.2434 -0.24167 C -0.24288 -0.24236 -0.24219 -0.24329 -0.24132 -0.24421 C -0.23646 -0.2493 -0.22934 -0.25393 -0.2217 -0.25579 C -0.21701 -0.25879 -0.21163 -0.26018 -0.2059 -0.2618 C -0.20364 -0.26227 -0.19896 -0.26342 -0.19896 -0.26319 C -0.18871 -0.26204 -0.19427 -0.26204 -0.18715 -0.25833 C -0.18611 -0.25903 -0.18489 -0.25926 -0.1842 -0.25995 C -0.18264 -0.26157 -0.18246 -0.26389 -0.18038 -0.26504 C -0.16875 -0.27153 -0.16701 -0.27384 -0.15278 -0.275 C -0.14479 -0.27731 -0.13455 -0.27778 -0.12604 -0.27847 C -0.10746 -0.27801 -0.08993 -0.27847 -0.07187 -0.27592 C -0.0651 -0.27384 -0.05642 -0.27338 -0.0493 -0.27268 C -0.04201 -0.27037 -0.03403 -0.26944 -0.02656 -0.26759 C -0.0151 -0.26481 -0.00382 -0.2618 0.00781 -0.25903 C 0.01649 -0.2544 0.02847 -0.25347 0.03854 -0.25092 C 0.0559 -0.24629 0.07448 -0.24236 0.09271 -0.24074 C 0.09948 -0.23935 0.10643 -0.23796 0.1132 -0.23657 C 0.12031 -0.23356 0.13056 -0.23264 0.13698 -0.22917 C 0.14028 -0.22731 0.14774 -0.22569 0.14774 -0.22546 C 0.16094 -0.22685 0.15799 -0.22731 0.16754 -0.23241 C 0.17535 -0.24213 0.17604 -0.2493 0.19028 -0.25324 C 0.19479 -0.25231 0.19653 -0.25139 0.19809 -0.24745 C 0.1974 -0.24352 0.19688 -0.23958 0.19601 -0.23565 C 0.19566 -0.23472 0.1941 -0.23426 0.1941 -0.23333 C 0.19306 -0.22083 0.20156 -0.20254 0.2099 -0.19236 C 0.21181 -0.19004 0.21597 -0.18842 0.21875 -0.18727 C 0.22708 -0.18379 0.23038 -0.17986 0.24045 -0.17801 C 0.24462 -0.17569 0.24844 -0.17454 0.25313 -0.17315 C 0.25886 -0.17129 0.2632 -0.16713 0.2691 -0.16551 C 0.27552 -0.15995 0.26806 -0.16574 0.27587 -0.16204 C 0.27795 -0.16134 0.27952 -0.15949 0.28177 -0.15879 C 0.28594 -0.15764 0.29028 -0.15671 0.29462 -0.15555 C 0.30261 -0.15602 0.30573 -0.15625 0.31233 -0.15787 C 0.31719 -0.16088 0.31424 -0.15949 0.32222 -0.16134 C 0.32361 -0.16157 0.32622 -0.16204 0.32622 -0.1618 C 0.33021 -0.16458 0.33438 -0.1662 0.33906 -0.16713 C 0.3434 -0.17268 0.34514 -0.17847 0.35087 -0.1831 C 0.35191 -0.18588 0.35347 -0.18657 0.35573 -0.18912 " pathEditMode="relative" rAng="0" ptsTypes="ffffffffffffffffffffffffffffffffffffffffffffffffffffffffffffffffffffffff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La\Desktop\__8_20131012_17939603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ALLa\Desktop\4840_html_43230f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05064"/>
            <a:ext cx="1498613" cy="25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усские народные сказки - Снегурушка и лис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304.0128" end="202937.43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0023 C 0.00677 -0.00254 0.01337 -0.00347 0.02066 -0.00509 C 0.02604 -0.00764 0.03073 -0.00856 0.03646 -0.00995 C 0.04531 -0.01551 0.05226 -0.0243 0.05868 -0.0324 C 0.06319 -0.03819 0.06996 -0.04259 0.07569 -0.04768 L 0.07569 -0.04745 C 0.08455 -0.05856 0.08038 -0.05439 0.0875 -0.06064 C 0.08889 -0.06458 0.09392 -0.07129 0.09392 -0.07106 C 0.09739 -0.08402 0.09253 -0.06921 0.09809 -0.07963 C 0.10017 -0.08356 0.10312 -0.09143 0.10312 -0.0912 C 0.10417 -0.09953 0.10538 -0.10717 0.10851 -0.11504 C 0.10972 -0.12847 0.11215 -0.14027 0.11614 -0.15254 C 0.12205 -0.1706 0.12535 -0.18912 0.13455 -0.20601 C 0.13698 -0.20995 0.14028 -0.21365 0.14219 -0.21759 C 0.14566 -0.22476 0.1467 -0.23217 0.15017 -0.23889 C 0.15139 -0.24467 0.15278 -0.24976 0.15399 -0.25555 C 0.15625 -0.28356 0.1559 -0.31203 0.15937 -0.33935 C 0.15851 -0.37361 0.15295 -0.41064 0.1658 -0.44351 C 0.16736 -0.45231 0.16753 -0.46111 0.16979 -0.46967 C 0.17014 -0.47037 0.17292 -0.47777 0.17378 -0.48032 C 0.17483 -0.48264 0.17795 -0.4868 0.17795 -0.4868 " pathEditMode="relative" rAng="0" ptsTypes="ffffFfffffffffffffff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La\Desktop\__8_20131012_17939603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ALLa\Desktop\4840_html_43230f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92" y="620688"/>
            <a:ext cx="1498613" cy="25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LLa\Desktop\0_87ae0_1c9a3858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003" y="2204864"/>
            <a:ext cx="3311509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усские народные сказки - Снегурушка и лис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012.9856" end="143042.70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88 -0.04005 C 0.3474 -0.02847 0.3217 -0.02477 0.29601 -0.02269 C 0.24288 -0.01227 0.19705 -0.01412 0.13993 -0.01343 C 0.12587 -0.00857 0.11111 -0.00857 0.09688 -0.00533 C 0.08819 -0.00116 0.07916 -0.00162 0.06997 -0.00139 C 0.02535 -1.48148E-6 0.02726 -1.48148E-6 -6.66667E-6 -1.48148E-6 " pathEditMode="relative" ptsTypes="fffff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69 0.00023 C -0.22605 0.00138 -0.26771 0.00347 -0.31007 0.00416 C -0.36077 0.00601 -0.41146 0.00763 -0.46233 0.01111 C -0.47952 0.01018 -0.49514 0.00763 -0.51216 0.00555 C -0.51823 0.00486 -0.53056 0.00301 -0.53056 0.00301 C -0.55 -0.00371 -0.57171 0.00115 -0.5908 0.00162 C -0.61129 0.00717 -0.6323 0.00879 -0.65296 0.00972 C -0.66615 0.01319 -0.68021 0.01273 -0.69375 0.01388 C -0.72136 0.01597 -0.74879 0.01875 -0.77639 0.0206 C -0.79948 0.02453 -0.82275 0.02013 -0.84584 0.01782 C -0.85296 0.01597 -0.86042 0.01481 -0.86737 0.0125 C -0.87084 0.01134 -0.87379 0.00972 -0.87744 0.00972 L -0.85504 0.00555 " pathEditMode="relative" ptsTypes="fffffffffffAA">
                                      <p:cBhvr>
                                        <p:cTn id="10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La\Desktop\__8_20131012_17939603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ALLa\Desktop\4840_html_43230f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92" y="620688"/>
            <a:ext cx="1498613" cy="25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LLa\Desktop\0_c5b84_5dba78eb_X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9464"/>
            <a:ext cx="2664296" cy="401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усские народные сказки - Снегурушка и лис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203.072" end="88785.13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5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969 0.01088 C -0.26233 0.01227 -0.25851 0.01435 -0.24376 0.02014 C -0.20296 0.01921 -0.1625 0.01643 -0.12171 0.01481 C -0.10087 0.0088 -0.07344 0.01597 -0.05174 0.01759 C -0.02171 0.01667 0.00539 0.01204 0.03525 0.01088 C 0.04289 0.00833 0.0507 0.00671 0.05834 0.00417 C 0.05903 0.00278 0.06025 0.00023 0.06025 0.00046 " pathEditMode="relative" rAng="0" ptsTypes="ffffffA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05 -0.01852 C 0.14497 -0.0132 0.16771 -0.01829 0.19046 -0.0213 C 0.20469 -0.02083 0.21928 -0.02269 0.23334 -0.01852 C 0.25001 -0.01366 0.26494 -0.00949 0.2823 -0.00764 C 0.32275 0.00162 0.36337 -0.01088 0.40365 -0.01296 C 0.42101 -0.01528 0.4382 -0.0257 0.45573 -0.02662 C 0.51355 -0.02963 0.47414 -0.02778 0.57414 -0.0294 C 0.59132 -0.03171 0.60886 -0.03148 0.62605 -0.02801 C 0.63282 -0.02662 0.63994 -0.02292 0.64653 -0.01991 C 0.65105 -0.01782 0.65608 -0.01898 0.66077 -0.01852 C 0.69757 -0.01042 0.71823 -0.01644 0.76702 -0.01713 C 0.79445 -0.01898 0.82136 -0.02338 0.84862 -0.02662 C 0.86285 -0.03056 0.87587 -0.03426 0.89046 -0.03611 C 0.89601 -0.03681 0.90469 -0.03611 0.90886 -0.04167 L 0.88334 -0.03611 " pathEditMode="relative" rAng="0" ptsTypes="fffffffffffffAA"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40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La\Desktop\__8_20131012_17939603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ALLa\Desktop\4840_html_43230f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92" y="620688"/>
            <a:ext cx="1498613" cy="25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ALLa\Desktop\4682769-thum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429000"/>
            <a:ext cx="2088232" cy="31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усские народные сказки - Снегурушка и лис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460.6464" end="63417.96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7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79 0.04121 C 0.29445 0.04283 0.29028 0.04422 0.28577 0.04514 C 0.27657 0.04954 0.26337 0.04931 0.25382 0.05047 C 0.23073 0.05348 0.20782 0.05764 0.18473 0.05973 C 0.16893 0.06713 0.13473 0.06505 0.13473 0.06528 C 0.12431 0.0669 0.11302 0.07107 0.10278 0.07454 C 0.08125 0.07315 0.06042 0.07014 0.03872 0.06922 C 0.03229 0.0669 0.02604 0.06482 0.01979 0.0625 C 0.01563 0.06112 0.01181 0.05764 0.00782 0.05579 C 0.0033 0.05371 -2.77778E-6 0.05024 -0.00416 0.04653 C -0.00521 0.04561 -0.00729 0.04375 -0.00729 0.04399 C -0.01024 0.0375 -0.0151 0.03565 -0.01823 0.02917 C -0.02257 0.02038 -0.02882 0.00371 -0.03819 0.00371 C -0.04253 0.00371 -0.04687 0.00371 -0.05121 0.00371 " pathEditMode="relative" rAng="0" ptsTypes="fffffffffffffA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La\Desktop\__8_20131012_17939603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LLa\Desktop\0_9e3a9_312020d1_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84984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ALLa\Desktop\4840_html_43230f8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84" y="217185"/>
            <a:ext cx="1498613" cy="25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усские народные сказки - Снегурушка и лиса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532.48" end="54257.59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C 0.00155 0.00579 0.00399 0.01065 0.00607 0.01597 C 0.00868 0.02245 0.00902 0.02963 0.01197 0.03588 C 0.01302 0.04144 0.01476 0.04583 0.01702 0.0507 C 0.01997 0.06551 0.0243 0.07917 0.02812 0.09329 C 0.02899 0.1 0.02985 0.10463 0.03212 0.11065 C 0.03386 0.12454 0.03802 0.1382 0.04097 0.15185 C 0.04322 0.16227 0.04427 0.17153 0.04809 0.18125 C 0.04947 0.19167 0.05313 0.20093 0.05608 0.21065 C 0.05903 0.2206 0.06094 0.23125 0.06405 0.2412 C 0.06615 0.24792 0.07031 0.25532 0.07309 0.26134 C 0.07674 0.26921 0.07309 0.26435 0.07708 0.27315 C 0.08073 0.28148 0.0816 0.28195 0.08611 0.28796 C 0.08941 0.29977 0.09566 0.31296 0.10504 0.31736 C 0.11302 0.32801 0.12587 0.33148 0.13299 0.34259 C 0.13611 0.34745 0.1375 0.35255 0.13906 0.35857 C 0.13941 0.35995 0.14011 0.3625 0.14011 0.3625 C 0.13958 0.37616 0.14045 0.39074 0.13698 0.40394 C 0.13611 0.41204 0.13455 0.41991 0.13299 0.42801 C 0.13281 0.43148 0.13212 0.47732 0.13004 0.47732 L 0.12899 0.46921 " pathEditMode="relative" ptsTypes="fffffffffffffffffff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0</Words>
  <Application>Microsoft Office PowerPoint</Application>
  <PresentationFormat>Экран (4:3)</PresentationFormat>
  <Paragraphs>0</Paragraphs>
  <Slides>11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ALLa</dc:creator>
  <cp:lastModifiedBy>ALLa</cp:lastModifiedBy>
  <cp:revision>21</cp:revision>
  <dcterms:created xsi:type="dcterms:W3CDTF">2015-11-27T17:47:09Z</dcterms:created>
  <dcterms:modified xsi:type="dcterms:W3CDTF">2015-11-28T21:07:40Z</dcterms:modified>
</cp:coreProperties>
</file>